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161616"/>
        </a:fontRef>
        <a:srgbClr val="161616"/>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EACBCB"/>
          </a:solidFill>
        </a:fill>
      </a:tcStyle>
    </a:wholeTbl>
    <a:band2H>
      <a:tcTxStyle b="def" i="def"/>
      <a:tcStyle>
        <a:tcBdr/>
        <a:fill>
          <a:solidFill>
            <a:srgbClr val="F5E7E7"/>
          </a:solidFill>
        </a:fill>
      </a:tcStyle>
    </a:band2H>
    <a:firstCol>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1"/>
          </a:solidFill>
        </a:fill>
      </a:tcStyle>
    </a:firstCol>
    <a:la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381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1"/>
          </a:solidFill>
        </a:fill>
      </a:tcStyle>
    </a:lastRow>
    <a:fir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381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1"/>
          </a:solidFill>
        </a:fill>
      </a:tcStyle>
    </a:firstRow>
  </a:tblStyle>
  <a:tblStyle styleId="{C7B018BB-80A7-4F77-B60F-C8B233D01FF8}" styleName="">
    <a:tblBg/>
    <a:wholeTbl>
      <a:tcTxStyle b="off" i="off">
        <a:fontRef idx="minor">
          <a:srgbClr val="161616"/>
        </a:fontRef>
        <a:srgbClr val="161616"/>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D3E7CD"/>
          </a:solidFill>
        </a:fill>
      </a:tcStyle>
    </a:wholeTbl>
    <a:band2H>
      <a:tcTxStyle b="def" i="def"/>
      <a:tcStyle>
        <a:tcBdr/>
        <a:fill>
          <a:solidFill>
            <a:srgbClr val="EAF4E8"/>
          </a:solidFill>
        </a:fill>
      </a:tcStyle>
    </a:band2H>
    <a:firstCol>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3"/>
          </a:solidFill>
        </a:fill>
      </a:tcStyle>
    </a:firstCol>
    <a:la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381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3"/>
          </a:solidFill>
        </a:fill>
      </a:tcStyle>
    </a:lastRow>
    <a:fir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381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3"/>
          </a:solidFill>
        </a:fill>
      </a:tcStyle>
    </a:firstRow>
  </a:tblStyle>
  <a:tblStyle styleId="{EEE7283C-3CF3-47DC-8721-378D4A62B228}" styleName="">
    <a:tblBg/>
    <a:wholeTbl>
      <a:tcTxStyle b="off" i="off">
        <a:fontRef idx="minor">
          <a:srgbClr val="161616"/>
        </a:fontRef>
        <a:srgbClr val="161616"/>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E1E2E2"/>
          </a:solidFill>
        </a:fill>
      </a:tcStyle>
    </a:wholeTbl>
    <a:band2H>
      <a:tcTxStyle b="def" i="def"/>
      <a:tcStyle>
        <a:tcBdr/>
        <a:fill>
          <a:solidFill>
            <a:srgbClr val="F1F1F1"/>
          </a:solidFill>
        </a:fill>
      </a:tcStyle>
    </a:band2H>
    <a:firstCol>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6"/>
          </a:solidFill>
        </a:fill>
      </a:tcStyle>
    </a:firstCol>
    <a:la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381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6"/>
          </a:solidFill>
        </a:fill>
      </a:tcStyle>
    </a:lastRow>
    <a:fir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381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chemeClr val="accent6"/>
          </a:solidFill>
        </a:fill>
      </a:tcStyle>
    </a:firstRow>
  </a:tblStyle>
  <a:tblStyle styleId="{CF821DB8-F4EB-4A41-A1BA-3FCAFE7338EE}" styleName="">
    <a:tblBg/>
    <a:wholeTbl>
      <a:tcTxStyle b="off" i="off">
        <a:fontRef idx="minor">
          <a:srgbClr val="161616"/>
        </a:fontRef>
        <a:srgbClr val="16161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E3E4E3"/>
          </a:solidFill>
        </a:fill>
      </a:tcStyle>
    </a:band2H>
    <a:firstCol>
      <a:tcTxStyle b="on" i="off">
        <a:fontRef idx="minor">
          <a:srgbClr val="E3E4E3"/>
        </a:fontRef>
        <a:srgbClr val="E3E4E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61616"/>
        </a:fontRef>
        <a:srgbClr val="161616"/>
      </a:tcTxStyle>
      <a:tcStyle>
        <a:tcBdr>
          <a:left>
            <a:ln w="12700" cap="flat">
              <a:noFill/>
              <a:miter lim="400000"/>
            </a:ln>
          </a:left>
          <a:right>
            <a:ln w="12700" cap="flat">
              <a:noFill/>
              <a:miter lim="400000"/>
            </a:ln>
          </a:right>
          <a:top>
            <a:ln w="50800" cap="flat">
              <a:solidFill>
                <a:srgbClr val="161616"/>
              </a:solidFill>
              <a:prstDash val="solid"/>
              <a:round/>
            </a:ln>
          </a:top>
          <a:bottom>
            <a:ln w="25400" cap="flat">
              <a:solidFill>
                <a:srgbClr val="161616"/>
              </a:solidFill>
              <a:prstDash val="solid"/>
              <a:round/>
            </a:ln>
          </a:bottom>
          <a:insideH>
            <a:ln w="12700" cap="flat">
              <a:noFill/>
              <a:miter lim="400000"/>
            </a:ln>
          </a:insideH>
          <a:insideV>
            <a:ln w="12700" cap="flat">
              <a:noFill/>
              <a:miter lim="400000"/>
            </a:ln>
          </a:insideV>
        </a:tcBdr>
        <a:fill>
          <a:solidFill>
            <a:srgbClr val="E3E4E3"/>
          </a:solidFill>
        </a:fill>
      </a:tcStyle>
    </a:lastRow>
    <a:firstRow>
      <a:tcTxStyle b="on" i="off">
        <a:fontRef idx="minor">
          <a:srgbClr val="E3E4E3"/>
        </a:fontRef>
        <a:srgbClr val="E3E4E3"/>
      </a:tcTxStyle>
      <a:tcStyle>
        <a:tcBdr>
          <a:left>
            <a:ln w="12700" cap="flat">
              <a:noFill/>
              <a:miter lim="400000"/>
            </a:ln>
          </a:left>
          <a:right>
            <a:ln w="12700" cap="flat">
              <a:noFill/>
              <a:miter lim="400000"/>
            </a:ln>
          </a:right>
          <a:top>
            <a:ln w="25400" cap="flat">
              <a:solidFill>
                <a:srgbClr val="161616"/>
              </a:solidFill>
              <a:prstDash val="solid"/>
              <a:round/>
            </a:ln>
          </a:top>
          <a:bottom>
            <a:ln w="25400" cap="flat">
              <a:solidFill>
                <a:srgbClr val="16161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161616"/>
        </a:fontRef>
        <a:srgbClr val="161616"/>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CACACA"/>
          </a:solidFill>
        </a:fill>
      </a:tcStyle>
    </a:wholeTbl>
    <a:band2H>
      <a:tcTxStyle b="def" i="def"/>
      <a:tcStyle>
        <a:tcBdr/>
        <a:fill>
          <a:solidFill>
            <a:srgbClr val="E7E7E7"/>
          </a:solidFill>
        </a:fill>
      </a:tcStyle>
    </a:band2H>
    <a:firstCol>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161616"/>
          </a:solidFill>
        </a:fill>
      </a:tcStyle>
    </a:firstCol>
    <a:la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38100" cap="flat">
              <a:solidFill>
                <a:srgbClr val="E3E4E3"/>
              </a:solidFill>
              <a:prstDash val="solid"/>
              <a:round/>
            </a:ln>
          </a:top>
          <a:bottom>
            <a:ln w="127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161616"/>
          </a:solidFill>
        </a:fill>
      </a:tcStyle>
    </a:lastRow>
    <a:firstRow>
      <a:tcTxStyle b="on" i="off">
        <a:fontRef idx="minor">
          <a:srgbClr val="E3E4E3"/>
        </a:fontRef>
        <a:srgbClr val="E3E4E3"/>
      </a:tcTxStyle>
      <a:tcStyle>
        <a:tcBdr>
          <a:left>
            <a:ln w="12700" cap="flat">
              <a:solidFill>
                <a:srgbClr val="E3E4E3"/>
              </a:solidFill>
              <a:prstDash val="solid"/>
              <a:round/>
            </a:ln>
          </a:left>
          <a:right>
            <a:ln w="12700" cap="flat">
              <a:solidFill>
                <a:srgbClr val="E3E4E3"/>
              </a:solidFill>
              <a:prstDash val="solid"/>
              <a:round/>
            </a:ln>
          </a:right>
          <a:top>
            <a:ln w="12700" cap="flat">
              <a:solidFill>
                <a:srgbClr val="E3E4E3"/>
              </a:solidFill>
              <a:prstDash val="solid"/>
              <a:round/>
            </a:ln>
          </a:top>
          <a:bottom>
            <a:ln w="38100" cap="flat">
              <a:solidFill>
                <a:srgbClr val="E3E4E3"/>
              </a:solidFill>
              <a:prstDash val="solid"/>
              <a:round/>
            </a:ln>
          </a:bottom>
          <a:insideH>
            <a:ln w="12700" cap="flat">
              <a:solidFill>
                <a:srgbClr val="E3E4E3"/>
              </a:solidFill>
              <a:prstDash val="solid"/>
              <a:round/>
            </a:ln>
          </a:insideH>
          <a:insideV>
            <a:ln w="12700" cap="flat">
              <a:solidFill>
                <a:srgbClr val="E3E4E3"/>
              </a:solidFill>
              <a:prstDash val="solid"/>
              <a:round/>
            </a:ln>
          </a:insideV>
        </a:tcBdr>
        <a:fill>
          <a:solidFill>
            <a:srgbClr val="161616"/>
          </a:solidFill>
        </a:fill>
      </a:tcStyle>
    </a:firstRow>
  </a:tblStyle>
  <a:tblStyle styleId="{2708684C-4D16-4618-839F-0558EEFCDFE6}" styleName="">
    <a:tblBg/>
    <a:wholeTbl>
      <a:tcTxStyle b="off" i="off">
        <a:fontRef idx="minor">
          <a:srgbClr val="161616"/>
        </a:fontRef>
        <a:srgbClr val="161616"/>
      </a:tcTxStyle>
      <a:tcStyle>
        <a:tcBdr>
          <a:left>
            <a:ln w="12700" cap="flat">
              <a:solidFill>
                <a:srgbClr val="161616"/>
              </a:solidFill>
              <a:prstDash val="solid"/>
              <a:round/>
            </a:ln>
          </a:left>
          <a:right>
            <a:ln w="12700" cap="flat">
              <a:solidFill>
                <a:srgbClr val="161616"/>
              </a:solidFill>
              <a:prstDash val="solid"/>
              <a:round/>
            </a:ln>
          </a:right>
          <a:top>
            <a:ln w="12700" cap="flat">
              <a:solidFill>
                <a:srgbClr val="161616"/>
              </a:solidFill>
              <a:prstDash val="solid"/>
              <a:round/>
            </a:ln>
          </a:top>
          <a:bottom>
            <a:ln w="127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solidFill>
            <a:srgbClr val="161616">
              <a:alpha val="20000"/>
            </a:srgbClr>
          </a:solidFill>
        </a:fill>
      </a:tcStyle>
    </a:wholeTbl>
    <a:band2H>
      <a:tcTxStyle b="def" i="def"/>
      <a:tcStyle>
        <a:tcBdr/>
        <a:fill>
          <a:solidFill>
            <a:srgbClr val="FFFFFF"/>
          </a:solidFill>
        </a:fill>
      </a:tcStyle>
    </a:band2H>
    <a:firstCol>
      <a:tcTxStyle b="on" i="off">
        <a:fontRef idx="minor">
          <a:srgbClr val="161616"/>
        </a:fontRef>
        <a:srgbClr val="161616"/>
      </a:tcTxStyle>
      <a:tcStyle>
        <a:tcBdr>
          <a:left>
            <a:ln w="12700" cap="flat">
              <a:solidFill>
                <a:srgbClr val="161616"/>
              </a:solidFill>
              <a:prstDash val="solid"/>
              <a:round/>
            </a:ln>
          </a:left>
          <a:right>
            <a:ln w="12700" cap="flat">
              <a:solidFill>
                <a:srgbClr val="161616"/>
              </a:solidFill>
              <a:prstDash val="solid"/>
              <a:round/>
            </a:ln>
          </a:right>
          <a:top>
            <a:ln w="12700" cap="flat">
              <a:solidFill>
                <a:srgbClr val="161616"/>
              </a:solidFill>
              <a:prstDash val="solid"/>
              <a:round/>
            </a:ln>
          </a:top>
          <a:bottom>
            <a:ln w="127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solidFill>
            <a:srgbClr val="161616">
              <a:alpha val="20000"/>
            </a:srgbClr>
          </a:solidFill>
        </a:fill>
      </a:tcStyle>
    </a:firstCol>
    <a:lastRow>
      <a:tcTxStyle b="on" i="off">
        <a:fontRef idx="minor">
          <a:srgbClr val="161616"/>
        </a:fontRef>
        <a:srgbClr val="161616"/>
      </a:tcTxStyle>
      <a:tcStyle>
        <a:tcBdr>
          <a:left>
            <a:ln w="12700" cap="flat">
              <a:solidFill>
                <a:srgbClr val="161616"/>
              </a:solidFill>
              <a:prstDash val="solid"/>
              <a:round/>
            </a:ln>
          </a:left>
          <a:right>
            <a:ln w="12700" cap="flat">
              <a:solidFill>
                <a:srgbClr val="161616"/>
              </a:solidFill>
              <a:prstDash val="solid"/>
              <a:round/>
            </a:ln>
          </a:right>
          <a:top>
            <a:ln w="50800" cap="flat">
              <a:solidFill>
                <a:srgbClr val="161616"/>
              </a:solidFill>
              <a:prstDash val="solid"/>
              <a:round/>
            </a:ln>
          </a:top>
          <a:bottom>
            <a:ln w="127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noFill/>
        </a:fill>
      </a:tcStyle>
    </a:lastRow>
    <a:firstRow>
      <a:tcTxStyle b="on" i="off">
        <a:fontRef idx="minor">
          <a:srgbClr val="161616"/>
        </a:fontRef>
        <a:srgbClr val="161616"/>
      </a:tcTxStyle>
      <a:tcStyle>
        <a:tcBdr>
          <a:left>
            <a:ln w="12700" cap="flat">
              <a:solidFill>
                <a:srgbClr val="161616"/>
              </a:solidFill>
              <a:prstDash val="solid"/>
              <a:round/>
            </a:ln>
          </a:left>
          <a:right>
            <a:ln w="12700" cap="flat">
              <a:solidFill>
                <a:srgbClr val="161616"/>
              </a:solidFill>
              <a:prstDash val="solid"/>
              <a:round/>
            </a:ln>
          </a:right>
          <a:top>
            <a:ln w="12700" cap="flat">
              <a:solidFill>
                <a:srgbClr val="161616"/>
              </a:solidFill>
              <a:prstDash val="solid"/>
              <a:round/>
            </a:ln>
          </a:top>
          <a:bottom>
            <a:ln w="254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 name="Shape 101"/>
          <p:cNvSpPr/>
          <p:nvPr>
            <p:ph type="sldImg"/>
          </p:nvPr>
        </p:nvSpPr>
        <p:spPr>
          <a:xfrm>
            <a:off x="1143000" y="685800"/>
            <a:ext cx="4572000" cy="3429000"/>
          </a:xfrm>
          <a:prstGeom prst="rect">
            <a:avLst/>
          </a:prstGeom>
        </p:spPr>
        <p:txBody>
          <a:bodyPr/>
          <a:lstStyle/>
          <a:p>
            <a:pPr/>
          </a:p>
        </p:txBody>
      </p:sp>
      <p:sp>
        <p:nvSpPr>
          <p:cNvPr id="102" name="Shape 1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rgbClr val="161616"/>
        </a:solidFill>
        <a:latin typeface="+mn-lt"/>
        <a:ea typeface="+mn-ea"/>
        <a:cs typeface="+mn-cs"/>
        <a:sym typeface="Calibri"/>
      </a:defRPr>
    </a:lvl1pPr>
    <a:lvl2pPr indent="228600" latinLnBrk="0">
      <a:defRPr sz="1200">
        <a:solidFill>
          <a:srgbClr val="161616"/>
        </a:solidFill>
        <a:latin typeface="+mn-lt"/>
        <a:ea typeface="+mn-ea"/>
        <a:cs typeface="+mn-cs"/>
        <a:sym typeface="Calibri"/>
      </a:defRPr>
    </a:lvl2pPr>
    <a:lvl3pPr indent="457200" latinLnBrk="0">
      <a:defRPr sz="1200">
        <a:solidFill>
          <a:srgbClr val="161616"/>
        </a:solidFill>
        <a:latin typeface="+mn-lt"/>
        <a:ea typeface="+mn-ea"/>
        <a:cs typeface="+mn-cs"/>
        <a:sym typeface="Calibri"/>
      </a:defRPr>
    </a:lvl3pPr>
    <a:lvl4pPr indent="685800" latinLnBrk="0">
      <a:defRPr sz="1200">
        <a:solidFill>
          <a:srgbClr val="161616"/>
        </a:solidFill>
        <a:latin typeface="+mn-lt"/>
        <a:ea typeface="+mn-ea"/>
        <a:cs typeface="+mn-cs"/>
        <a:sym typeface="Calibri"/>
      </a:defRPr>
    </a:lvl4pPr>
    <a:lvl5pPr indent="914400" latinLnBrk="0">
      <a:defRPr sz="1200">
        <a:solidFill>
          <a:srgbClr val="161616"/>
        </a:solidFill>
        <a:latin typeface="+mn-lt"/>
        <a:ea typeface="+mn-ea"/>
        <a:cs typeface="+mn-cs"/>
        <a:sym typeface="Calibri"/>
      </a:defRPr>
    </a:lvl5pPr>
    <a:lvl6pPr indent="1143000" latinLnBrk="0">
      <a:defRPr sz="1200">
        <a:solidFill>
          <a:srgbClr val="161616"/>
        </a:solidFill>
        <a:latin typeface="+mn-lt"/>
        <a:ea typeface="+mn-ea"/>
        <a:cs typeface="+mn-cs"/>
        <a:sym typeface="Calibri"/>
      </a:defRPr>
    </a:lvl6pPr>
    <a:lvl7pPr indent="1371600" latinLnBrk="0">
      <a:defRPr sz="1200">
        <a:solidFill>
          <a:srgbClr val="161616"/>
        </a:solidFill>
        <a:latin typeface="+mn-lt"/>
        <a:ea typeface="+mn-ea"/>
        <a:cs typeface="+mn-cs"/>
        <a:sym typeface="Calibri"/>
      </a:defRPr>
    </a:lvl7pPr>
    <a:lvl8pPr indent="1600200" latinLnBrk="0">
      <a:defRPr sz="1200">
        <a:solidFill>
          <a:srgbClr val="161616"/>
        </a:solidFill>
        <a:latin typeface="+mn-lt"/>
        <a:ea typeface="+mn-ea"/>
        <a:cs typeface="+mn-cs"/>
        <a:sym typeface="Calibri"/>
      </a:defRPr>
    </a:lvl8pPr>
    <a:lvl9pPr indent="1828800" latinLnBrk="0">
      <a:defRPr sz="1200">
        <a:solidFill>
          <a:srgbClr val="161616"/>
        </a:solidFill>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ING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THANK YOU"/>
          <p:cNvSpPr txBox="1"/>
          <p:nvPr>
            <p:ph type="body" sz="quarter" idx="21" hasCustomPrompt="1"/>
          </p:nvPr>
        </p:nvSpPr>
        <p:spPr>
          <a:xfrm>
            <a:off x="3612335" y="3390257"/>
            <a:ext cx="4967330" cy="715982"/>
          </a:xfrm>
          <a:prstGeom prst="rect">
            <a:avLst/>
          </a:prstGeom>
        </p:spPr>
        <p:txBody>
          <a:bodyPr/>
          <a:lstStyle>
            <a:lvl1pPr marL="0" indent="0" algn="ctr">
              <a:spcBef>
                <a:spcPts val="0"/>
              </a:spcBef>
              <a:buSzTx/>
              <a:buFontTx/>
              <a:buNone/>
              <a:defRPr sz="3300">
                <a:solidFill>
                  <a:srgbClr val="243367"/>
                </a:solidFill>
                <a:latin typeface="Open Sans Bold"/>
                <a:ea typeface="Open Sans Bold"/>
                <a:cs typeface="Open Sans Bold"/>
                <a:sym typeface="Open Sans Bold"/>
              </a:defRPr>
            </a:lvl1pPr>
          </a:lstStyle>
          <a:p>
            <a:pPr/>
            <a:r>
              <a:t>CLICK HERE TO ADD CLOSING SLIDE TITLE</a:t>
            </a:r>
          </a:p>
        </p:txBody>
      </p:sp>
      <p:sp>
        <p:nvSpPr>
          <p:cNvPr id="94" name="QUESTIONS?"/>
          <p:cNvSpPr txBox="1"/>
          <p:nvPr>
            <p:ph type="body" sz="quarter" idx="22"/>
          </p:nvPr>
        </p:nvSpPr>
        <p:spPr>
          <a:xfrm>
            <a:off x="3612335" y="4009261"/>
            <a:ext cx="4967330" cy="715982"/>
          </a:xfrm>
          <a:prstGeom prst="rect">
            <a:avLst/>
          </a:prstGeom>
        </p:spPr>
        <p:txBody>
          <a:bodyPr/>
          <a:lstStyle>
            <a:lvl1pPr marL="0" indent="0" algn="ctr">
              <a:spcBef>
                <a:spcPts val="0"/>
              </a:spcBef>
              <a:buSzTx/>
              <a:buFontTx/>
              <a:buNone/>
              <a:defRPr sz="3300">
                <a:solidFill>
                  <a:srgbClr val="243367"/>
                </a:solidFill>
                <a:latin typeface="Open Sans Bold"/>
                <a:ea typeface="Open Sans Bold"/>
                <a:cs typeface="Open Sans Bold"/>
                <a:sym typeface="Open Sans Bold"/>
              </a:defRPr>
            </a:lvl1pPr>
          </a:lstStyle>
          <a:p>
            <a:pPr/>
            <a:r>
              <a:t>QUESTIONS?</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CLICK HERE TO ADD PRESENTATION TITLE"/>
          <p:cNvSpPr txBox="1"/>
          <p:nvPr>
            <p:ph type="title" hasCustomPrompt="1"/>
          </p:nvPr>
        </p:nvSpPr>
        <p:spPr>
          <a:xfrm>
            <a:off x="609600" y="1379512"/>
            <a:ext cx="7644504" cy="1690334"/>
          </a:xfrm>
          <a:prstGeom prst="rect">
            <a:avLst/>
          </a:prstGeom>
        </p:spPr>
        <p:txBody>
          <a:bodyPr/>
          <a:lstStyle>
            <a:lvl1pPr>
              <a:defRPr sz="4300">
                <a:solidFill>
                  <a:srgbClr val="243367"/>
                </a:solidFill>
                <a:latin typeface="Open Sans Bold"/>
                <a:ea typeface="Open Sans Bold"/>
                <a:cs typeface="Open Sans Bold"/>
                <a:sym typeface="Open Sans Bold"/>
              </a:defRPr>
            </a:lvl1pPr>
          </a:lstStyle>
          <a:p>
            <a:pPr/>
            <a:r>
              <a:t>CLICK HERE TO ADD PRESENTATION TITLE</a:t>
            </a:r>
          </a:p>
        </p:txBody>
      </p:sp>
      <p:sp>
        <p:nvSpPr>
          <p:cNvPr id="19" name="CLICK HERE TO ADD SPEAKER NAME"/>
          <p:cNvSpPr txBox="1"/>
          <p:nvPr>
            <p:ph type="body" sz="quarter" idx="21" hasCustomPrompt="1"/>
          </p:nvPr>
        </p:nvSpPr>
        <p:spPr>
          <a:xfrm>
            <a:off x="609656" y="5038204"/>
            <a:ext cx="7644392" cy="574041"/>
          </a:xfrm>
          <a:prstGeom prst="rect">
            <a:avLst/>
          </a:prstGeom>
        </p:spPr>
        <p:txBody>
          <a:bodyPr>
            <a:spAutoFit/>
          </a:bodyPr>
          <a:lstStyle>
            <a:lvl1pPr marL="0" indent="0" defTabSz="914400">
              <a:lnSpc>
                <a:spcPct val="100000"/>
              </a:lnSpc>
              <a:spcBef>
                <a:spcPts val="0"/>
              </a:spcBef>
              <a:buSzTx/>
              <a:buFontTx/>
              <a:buNone/>
              <a:defRPr cap="all">
                <a:solidFill>
                  <a:srgbClr val="D50F2B"/>
                </a:solidFill>
                <a:latin typeface="Open Sans Bold"/>
                <a:ea typeface="Open Sans Bold"/>
                <a:cs typeface="Open Sans Bold"/>
                <a:sym typeface="Open Sans Bold"/>
              </a:defRPr>
            </a:lvl1pPr>
          </a:lstStyle>
          <a:p>
            <a:pPr/>
            <a:r>
              <a:t>CLICK HERE TO ADD SPEAKER NAME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ARNING OBJECTIV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Text Placeholder 9"/>
          <p:cNvSpPr/>
          <p:nvPr>
            <p:ph type="body" idx="21" hasCustomPrompt="1"/>
          </p:nvPr>
        </p:nvSpPr>
        <p:spPr>
          <a:xfrm>
            <a:off x="610099" y="1422178"/>
            <a:ext cx="10971802" cy="4908810"/>
          </a:xfrm>
          <a:prstGeom prst="rect">
            <a:avLst/>
          </a:prstGeom>
        </p:spPr>
        <p:txBody>
          <a:bodyPr lIns="0" tIns="0" rIns="0" bIns="0">
            <a:normAutofit fontScale="100000" lnSpcReduction="0"/>
          </a:bodyPr>
          <a:lstStyle/>
          <a:p>
            <a:pPr marL="0" indent="0" defTabSz="12700">
              <a:lnSpc>
                <a:spcPct val="10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Open Sans"/>
                <a:ea typeface="Open Sans"/>
                <a:cs typeface="Open Sans"/>
                <a:sym typeface="Open Sans"/>
              </a:defRPr>
            </a:pPr>
            <a:r>
              <a:t>Click here to add slide content.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List Item #1
List Item #2</a:t>
            </a:r>
          </a:p>
          <a:p>
            <a:pPr marL="0" indent="0" defTabSz="12700">
              <a:lnSpc>
                <a:spcPct val="10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Open Sans"/>
                <a:ea typeface="Open Sans"/>
                <a:cs typeface="Open Sans"/>
                <a:sym typeface="Open Sans"/>
              </a:defRPr>
            </a:pPr>
            <a:r>
              <a:t/>
            </a:r>
          </a:p>
        </p:txBody>
      </p:sp>
      <p:sp>
        <p:nvSpPr>
          <p:cNvPr id="28" name="LEARNING OBJECTIVES"/>
          <p:cNvSpPr txBox="1"/>
          <p:nvPr>
            <p:ph type="body" sz="quarter" idx="22" hasCustomPrompt="1"/>
          </p:nvPr>
        </p:nvSpPr>
        <p:spPr>
          <a:xfrm>
            <a:off x="609600" y="655194"/>
            <a:ext cx="10972800" cy="672628"/>
          </a:xfrm>
          <a:prstGeom prst="rect">
            <a:avLst/>
          </a:prstGeom>
        </p:spPr>
        <p:txBody>
          <a:bodyPr/>
          <a:lstStyle>
            <a:lvl1pPr marL="0" indent="0" algn="ctr">
              <a:spcBef>
                <a:spcPts val="0"/>
              </a:spcBef>
              <a:buSzTx/>
              <a:buFontTx/>
              <a:buNone/>
              <a:defRPr sz="3300">
                <a:solidFill>
                  <a:srgbClr val="243367"/>
                </a:solidFill>
                <a:latin typeface="Open Sans Bold"/>
                <a:ea typeface="Open Sans Bold"/>
                <a:cs typeface="Open Sans Bold"/>
                <a:sym typeface="Open Sans Bold"/>
              </a:defRPr>
            </a:lvl1pPr>
          </a:lstStyle>
          <a:p>
            <a:pPr/>
            <a:r>
              <a:t>CLICK HERE TO ADD LEARNING OBJECTIVES</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Single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 name="Text Placeholder 9"/>
          <p:cNvSpPr/>
          <p:nvPr>
            <p:ph type="body" sz="half" idx="21" hasCustomPrompt="1"/>
          </p:nvPr>
        </p:nvSpPr>
        <p:spPr>
          <a:xfrm>
            <a:off x="4391025" y="994160"/>
            <a:ext cx="6861175" cy="4869681"/>
          </a:xfrm>
          <a:prstGeom prst="rect">
            <a:avLst/>
          </a:prstGeom>
        </p:spPr>
        <p:txBody>
          <a:bodyPr lIns="0" tIns="0" rIns="0" bIns="0">
            <a:normAutofit fontScale="100000" lnSpcReduction="0"/>
          </a:bodyPr>
          <a:lstStyle>
            <a:lvl1pPr marL="0" indent="0">
              <a:lnSpc>
                <a:spcPct val="120000"/>
              </a:lnSpc>
              <a:spcBef>
                <a:spcPts val="600"/>
              </a:spcBef>
              <a:buSzTx/>
              <a:buFontTx/>
              <a:buNone/>
              <a:defRPr sz="1700">
                <a:solidFill>
                  <a:srgbClr val="393939"/>
                </a:solidFill>
                <a:latin typeface="Open Sans"/>
                <a:ea typeface="Open Sans"/>
                <a:cs typeface="Open Sans"/>
                <a:sym typeface="Open Sans"/>
              </a:defRPr>
            </a:lvl1pPr>
          </a:lstStyle>
          <a:p>
            <a:pPr/>
            <a:r>
              <a:t>Click here to add slide content here.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List Item #1
List Item #2</a:t>
            </a:r>
          </a:p>
        </p:txBody>
      </p:sp>
      <p:sp>
        <p:nvSpPr>
          <p:cNvPr id="37" name="SLIDE TITLE"/>
          <p:cNvSpPr txBox="1"/>
          <p:nvPr>
            <p:ph type="body" sz="quarter" idx="22" hasCustomPrompt="1"/>
          </p:nvPr>
        </p:nvSpPr>
        <p:spPr>
          <a:xfrm>
            <a:off x="609656" y="996040"/>
            <a:ext cx="2459941" cy="662941"/>
          </a:xfrm>
          <a:prstGeom prst="rect">
            <a:avLst/>
          </a:prstGeom>
        </p:spPr>
        <p:txBody>
          <a:bodyPr wrap="none">
            <a:spAutoFit/>
          </a:bodyPr>
          <a:lstStyle>
            <a:lvl1pPr marL="0" indent="0" defTabSz="914400">
              <a:lnSpc>
                <a:spcPct val="100000"/>
              </a:lnSpc>
              <a:spcBef>
                <a:spcPts val="0"/>
              </a:spcBef>
              <a:buSzTx/>
              <a:buFontTx/>
              <a:buNone/>
              <a:defRPr sz="3300">
                <a:solidFill>
                  <a:srgbClr val="243367"/>
                </a:solidFill>
                <a:latin typeface="Open Sans Bold"/>
                <a:ea typeface="Open Sans Bold"/>
                <a:cs typeface="Open Sans Bold"/>
                <a:sym typeface="Open Sans Bold"/>
              </a:defRPr>
            </a:lvl1pPr>
          </a:lstStyle>
          <a:p>
            <a:pPr/>
            <a:r>
              <a:t>SLIDE TITLE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Two Column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5" name="Text Placeholder 9"/>
          <p:cNvSpPr/>
          <p:nvPr>
            <p:ph type="body" sz="quarter" idx="21" hasCustomPrompt="1"/>
          </p:nvPr>
        </p:nvSpPr>
        <p:spPr>
          <a:xfrm>
            <a:off x="4429125" y="1014574"/>
            <a:ext cx="3170556" cy="4828852"/>
          </a:xfrm>
          <a:prstGeom prst="rect">
            <a:avLst/>
          </a:prstGeom>
        </p:spPr>
        <p:txBody>
          <a:bodyPr lIns="0" tIns="0" rIns="0" bIns="0">
            <a:normAutofit fontScale="100000" lnSpcReduction="0"/>
          </a:bodyPr>
          <a:lstStyle>
            <a:lvl1pPr marL="0" indent="0" defTabSz="768076">
              <a:lnSpc>
                <a:spcPct val="120000"/>
              </a:lnSpc>
              <a:spcBef>
                <a:spcPts val="800"/>
              </a:spcBef>
              <a:buSzTx/>
              <a:buFontTx/>
              <a:buNone/>
              <a:defRPr sz="1428">
                <a:solidFill>
                  <a:srgbClr val="393939"/>
                </a:solidFill>
                <a:latin typeface="Open Sans"/>
                <a:ea typeface="Open Sans"/>
                <a:cs typeface="Open Sans"/>
                <a:sym typeface="Open Sans"/>
              </a:defRPr>
            </a:lvl1pPr>
          </a:lstStyle>
          <a:p>
            <a:pPr/>
            <a:r>
              <a:t>Click here to add slide content.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List Item #1
List Item #2</a:t>
            </a:r>
          </a:p>
        </p:txBody>
      </p:sp>
      <p:sp>
        <p:nvSpPr>
          <p:cNvPr id="46" name="Text Placeholder 9"/>
          <p:cNvSpPr/>
          <p:nvPr>
            <p:ph type="body" sz="quarter" idx="22" hasCustomPrompt="1"/>
          </p:nvPr>
        </p:nvSpPr>
        <p:spPr>
          <a:xfrm>
            <a:off x="8119744" y="987445"/>
            <a:ext cx="3170556" cy="4828852"/>
          </a:xfrm>
          <a:prstGeom prst="rect">
            <a:avLst/>
          </a:prstGeom>
        </p:spPr>
        <p:txBody>
          <a:bodyPr lIns="0" tIns="0" rIns="0" bIns="0">
            <a:normAutofit fontScale="100000" lnSpcReduction="0"/>
          </a:bodyPr>
          <a:lstStyle>
            <a:lvl1pPr marL="0" indent="0" defTabSz="768076">
              <a:lnSpc>
                <a:spcPct val="120000"/>
              </a:lnSpc>
              <a:spcBef>
                <a:spcPts val="800"/>
              </a:spcBef>
              <a:buSzTx/>
              <a:buFontTx/>
              <a:buNone/>
              <a:defRPr sz="1428">
                <a:solidFill>
                  <a:srgbClr val="393939"/>
                </a:solidFill>
                <a:latin typeface="Open Sans"/>
                <a:ea typeface="Open Sans"/>
                <a:cs typeface="Open Sans"/>
                <a:sym typeface="Open Sans"/>
              </a:defRPr>
            </a:lvl1pPr>
          </a:lstStyle>
          <a:p>
            <a:pPr/>
            <a:r>
              <a:t>Click here to add slide content.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List Item #1
List Item #2</a:t>
            </a:r>
          </a:p>
        </p:txBody>
      </p:sp>
      <p:sp>
        <p:nvSpPr>
          <p:cNvPr id="47" name="SLIDE TITLE"/>
          <p:cNvSpPr txBox="1"/>
          <p:nvPr>
            <p:ph type="body" sz="quarter" idx="23" hasCustomPrompt="1"/>
          </p:nvPr>
        </p:nvSpPr>
        <p:spPr>
          <a:xfrm>
            <a:off x="609656" y="996040"/>
            <a:ext cx="2459941" cy="662941"/>
          </a:xfrm>
          <a:prstGeom prst="rect">
            <a:avLst/>
          </a:prstGeom>
        </p:spPr>
        <p:txBody>
          <a:bodyPr wrap="none">
            <a:spAutoFit/>
          </a:bodyPr>
          <a:lstStyle>
            <a:lvl1pPr marL="0" indent="0" defTabSz="914400">
              <a:lnSpc>
                <a:spcPct val="100000"/>
              </a:lnSpc>
              <a:spcBef>
                <a:spcPts val="0"/>
              </a:spcBef>
              <a:buSzTx/>
              <a:buFontTx/>
              <a:buNone/>
              <a:defRPr sz="3300">
                <a:solidFill>
                  <a:srgbClr val="243367"/>
                </a:solidFill>
                <a:latin typeface="Open Sans Bold"/>
                <a:ea typeface="Open Sans Bold"/>
                <a:cs typeface="Open Sans Bold"/>
                <a:sym typeface="Open Sans Bold"/>
              </a:defRPr>
            </a:lvl1pPr>
          </a:lstStyle>
          <a:p>
            <a:pPr/>
            <a:r>
              <a:t>SLIDE TITLE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3 Columns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 name="Text Placeholder 9"/>
          <p:cNvSpPr/>
          <p:nvPr>
            <p:ph type="body" sz="quarter" idx="21" hasCustomPrompt="1"/>
          </p:nvPr>
        </p:nvSpPr>
        <p:spPr>
          <a:xfrm>
            <a:off x="4490720" y="1542518"/>
            <a:ext cx="3256887" cy="4857699"/>
          </a:xfrm>
          <a:prstGeom prst="rect">
            <a:avLst/>
          </a:prstGeom>
        </p:spPr>
        <p:txBody>
          <a:bodyPr lIns="0" tIns="0" rIns="0" bIns="0">
            <a:normAutofit fontScale="100000" lnSpcReduction="0"/>
          </a:bodyPr>
          <a:lstStyle>
            <a:lvl1pPr marL="0" indent="0" defTabSz="822939">
              <a:lnSpc>
                <a:spcPct val="120000"/>
              </a:lnSpc>
              <a:spcBef>
                <a:spcPts val="900"/>
              </a:spcBef>
              <a:buSzTx/>
              <a:buFontTx/>
              <a:buNone/>
              <a:defRPr sz="1529">
                <a:solidFill>
                  <a:srgbClr val="393939"/>
                </a:solidFill>
                <a:latin typeface="Open Sans"/>
                <a:ea typeface="Open Sans"/>
                <a:cs typeface="Open Sans"/>
                <a:sym typeface="Open Sans"/>
              </a:defRPr>
            </a:lvl1pPr>
          </a:lstStyle>
          <a:p>
            <a:pPr/>
            <a:r>
              <a:t>Click here to add slide content.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List Item #1
List Item #2</a:t>
            </a:r>
          </a:p>
        </p:txBody>
      </p:sp>
      <p:sp>
        <p:nvSpPr>
          <p:cNvPr id="56" name="Text Placeholder 9"/>
          <p:cNvSpPr/>
          <p:nvPr>
            <p:ph type="body" sz="quarter" idx="22" hasCustomPrompt="1"/>
          </p:nvPr>
        </p:nvSpPr>
        <p:spPr>
          <a:xfrm>
            <a:off x="8325512" y="1550232"/>
            <a:ext cx="3256887" cy="4842271"/>
          </a:xfrm>
          <a:prstGeom prst="rect">
            <a:avLst/>
          </a:prstGeom>
        </p:spPr>
        <p:txBody>
          <a:bodyPr lIns="0" tIns="0" rIns="0" bIns="0">
            <a:normAutofit fontScale="100000" lnSpcReduction="0"/>
          </a:bodyPr>
          <a:lstStyle>
            <a:lvl1pPr marL="0" indent="0" defTabSz="822939">
              <a:lnSpc>
                <a:spcPct val="120000"/>
              </a:lnSpc>
              <a:spcBef>
                <a:spcPts val="900"/>
              </a:spcBef>
              <a:buSzTx/>
              <a:buFontTx/>
              <a:buNone/>
              <a:defRPr sz="1529">
                <a:solidFill>
                  <a:srgbClr val="393939"/>
                </a:solidFill>
                <a:latin typeface="Open Sans"/>
                <a:ea typeface="Open Sans"/>
                <a:cs typeface="Open Sans"/>
                <a:sym typeface="Open Sans"/>
              </a:defRPr>
            </a:lvl1pPr>
          </a:lstStyle>
          <a:p>
            <a:pPr/>
            <a:r>
              <a:t>Click here to add slide content.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List Item #1
List Item #2</a:t>
            </a:r>
          </a:p>
        </p:txBody>
      </p:sp>
      <p:sp>
        <p:nvSpPr>
          <p:cNvPr id="57" name="Text Placeholder 9"/>
          <p:cNvSpPr/>
          <p:nvPr>
            <p:ph type="body" sz="quarter" idx="23" hasCustomPrompt="1"/>
          </p:nvPr>
        </p:nvSpPr>
        <p:spPr>
          <a:xfrm>
            <a:off x="610099" y="1550231"/>
            <a:ext cx="3256888" cy="4842273"/>
          </a:xfrm>
          <a:prstGeom prst="rect">
            <a:avLst/>
          </a:prstGeom>
        </p:spPr>
        <p:txBody>
          <a:bodyPr lIns="0" tIns="0" rIns="0" bIns="0">
            <a:normAutofit fontScale="100000" lnSpcReduction="0"/>
          </a:bodyPr>
          <a:lstStyle>
            <a:lvl1pPr marL="0" indent="0" defTabSz="822939">
              <a:lnSpc>
                <a:spcPct val="120000"/>
              </a:lnSpc>
              <a:spcBef>
                <a:spcPts val="900"/>
              </a:spcBef>
              <a:buSzTx/>
              <a:buFontTx/>
              <a:buNone/>
              <a:defRPr sz="1529">
                <a:solidFill>
                  <a:srgbClr val="393939"/>
                </a:solidFill>
                <a:latin typeface="Open Sans"/>
                <a:ea typeface="Open Sans"/>
                <a:cs typeface="Open Sans"/>
                <a:sym typeface="Open Sans"/>
              </a:defRPr>
            </a:lvl1pPr>
          </a:lstStyle>
          <a:p>
            <a:pPr/>
            <a:r>
              <a:t>Click here to add slide content.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List Item #1
List Item #2</a:t>
            </a:r>
          </a:p>
        </p:txBody>
      </p:sp>
      <p:sp>
        <p:nvSpPr>
          <p:cNvPr id="58" name="SLIDE TITLE"/>
          <p:cNvSpPr txBox="1"/>
          <p:nvPr>
            <p:ph type="body" sz="quarter" idx="24" hasCustomPrompt="1"/>
          </p:nvPr>
        </p:nvSpPr>
        <p:spPr>
          <a:xfrm>
            <a:off x="609600" y="643511"/>
            <a:ext cx="10972800" cy="672628"/>
          </a:xfrm>
          <a:prstGeom prst="rect">
            <a:avLst/>
          </a:prstGeom>
        </p:spPr>
        <p:txBody>
          <a:bodyPr/>
          <a:lstStyle>
            <a:lvl1pPr marL="0" indent="0" algn="ctr">
              <a:spcBef>
                <a:spcPts val="0"/>
              </a:spcBef>
              <a:buSzTx/>
              <a:buFontTx/>
              <a:buNone/>
              <a:defRPr sz="3300">
                <a:solidFill>
                  <a:srgbClr val="243367"/>
                </a:solidFill>
                <a:latin typeface="Open Sans Bold"/>
                <a:ea typeface="Open Sans Bold"/>
                <a:cs typeface="Open Sans Bold"/>
                <a:sym typeface="Open Sans Bold"/>
              </a:defRPr>
            </a:lvl1pPr>
          </a:lstStyle>
          <a:p>
            <a:pPr/>
            <a:r>
              <a:t>SLIDE TITLE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SMALL IMA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Picture Placeholder 19"/>
          <p:cNvSpPr/>
          <p:nvPr>
            <p:ph type="pic" sz="half" idx="21"/>
          </p:nvPr>
        </p:nvSpPr>
        <p:spPr>
          <a:xfrm>
            <a:off x="762000" y="1362190"/>
            <a:ext cx="4431103" cy="4442658"/>
          </a:xfrm>
          <a:prstGeom prst="rect">
            <a:avLst/>
          </a:prstGeom>
        </p:spPr>
        <p:txBody>
          <a:bodyPr lIns="91439" rIns="91439"/>
          <a:lstStyle/>
          <a:p>
            <a:pPr/>
          </a:p>
        </p:txBody>
      </p:sp>
      <p:sp>
        <p:nvSpPr>
          <p:cNvPr id="67" name="SLIDE TITLE"/>
          <p:cNvSpPr txBox="1"/>
          <p:nvPr>
            <p:ph type="body" sz="quarter" idx="22" hasCustomPrompt="1"/>
          </p:nvPr>
        </p:nvSpPr>
        <p:spPr>
          <a:xfrm>
            <a:off x="5796653" y="1379512"/>
            <a:ext cx="5810618" cy="2522123"/>
          </a:xfrm>
          <a:prstGeom prst="rect">
            <a:avLst/>
          </a:prstGeom>
        </p:spPr>
        <p:txBody>
          <a:bodyPr/>
          <a:lstStyle>
            <a:lvl1pPr marL="0" indent="0">
              <a:spcBef>
                <a:spcPts val="0"/>
              </a:spcBef>
              <a:buSzTx/>
              <a:buFontTx/>
              <a:buNone/>
              <a:defRPr sz="3300">
                <a:solidFill>
                  <a:srgbClr val="243367"/>
                </a:solidFill>
                <a:latin typeface="Open Sans Bold"/>
                <a:ea typeface="Open Sans Bold"/>
                <a:cs typeface="Open Sans Bold"/>
                <a:sym typeface="Open Sans Bold"/>
              </a:defRPr>
            </a:lvl1pPr>
          </a:lstStyle>
          <a:p>
            <a:pPr/>
            <a:r>
              <a:t>SLIDE TITLE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LARGE IMA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Picture Placeholder 2"/>
          <p:cNvSpPr/>
          <p:nvPr>
            <p:ph type="pic" idx="21"/>
          </p:nvPr>
        </p:nvSpPr>
        <p:spPr>
          <a:xfrm>
            <a:off x="4603750" y="1086510"/>
            <a:ext cx="7588250" cy="4806290"/>
          </a:xfrm>
          <a:prstGeom prst="rect">
            <a:avLst/>
          </a:prstGeom>
        </p:spPr>
        <p:txBody>
          <a:bodyPr lIns="91439" rIns="91439"/>
          <a:lstStyle/>
          <a:p>
            <a:pPr/>
          </a:p>
        </p:txBody>
      </p:sp>
      <p:sp>
        <p:nvSpPr>
          <p:cNvPr id="76" name="CLICK HERE TO ADD SLIDE TITLE"/>
          <p:cNvSpPr txBox="1"/>
          <p:nvPr>
            <p:ph type="body" sz="quarter" idx="22" hasCustomPrompt="1"/>
          </p:nvPr>
        </p:nvSpPr>
        <p:spPr>
          <a:xfrm>
            <a:off x="609600" y="1379512"/>
            <a:ext cx="3382882" cy="2522123"/>
          </a:xfrm>
          <a:prstGeom prst="rect">
            <a:avLst/>
          </a:prstGeom>
        </p:spPr>
        <p:txBody>
          <a:bodyPr/>
          <a:lstStyle>
            <a:lvl1pPr marL="0" indent="0">
              <a:spcBef>
                <a:spcPts val="0"/>
              </a:spcBef>
              <a:buSzTx/>
              <a:buFontTx/>
              <a:buNone/>
              <a:defRPr sz="3300">
                <a:solidFill>
                  <a:srgbClr val="243367"/>
                </a:solidFill>
                <a:latin typeface="Open Sans Bold"/>
                <a:ea typeface="Open Sans Bold"/>
                <a:cs typeface="Open Sans Bold"/>
                <a:sym typeface="Open Sans Bold"/>
              </a:defRPr>
            </a:lvl1pPr>
          </a:lstStyle>
          <a:p>
            <a:pPr/>
            <a:r>
              <a:t>CLICK HERE TO ADD SLIDE TITLE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CLUSIONS cop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4" name="CONCLUSION"/>
          <p:cNvSpPr txBox="1"/>
          <p:nvPr>
            <p:ph type="body" sz="quarter" idx="21" hasCustomPrompt="1"/>
          </p:nvPr>
        </p:nvSpPr>
        <p:spPr>
          <a:xfrm>
            <a:off x="609600" y="655194"/>
            <a:ext cx="10972800" cy="672628"/>
          </a:xfrm>
          <a:prstGeom prst="rect">
            <a:avLst/>
          </a:prstGeom>
        </p:spPr>
        <p:txBody>
          <a:bodyPr/>
          <a:lstStyle>
            <a:lvl1pPr marL="0" indent="0" algn="ctr">
              <a:spcBef>
                <a:spcPts val="0"/>
              </a:spcBef>
              <a:buSzTx/>
              <a:buFontTx/>
              <a:buNone/>
              <a:defRPr sz="3300">
                <a:solidFill>
                  <a:srgbClr val="243367"/>
                </a:solidFill>
                <a:latin typeface="Open Sans Bold"/>
                <a:ea typeface="Open Sans Bold"/>
                <a:cs typeface="Open Sans Bold"/>
                <a:sym typeface="Open Sans Bold"/>
              </a:defRPr>
            </a:lvl1pPr>
          </a:lstStyle>
          <a:p>
            <a:pPr/>
            <a:r>
              <a:t>CONCLUSION</a:t>
            </a:r>
          </a:p>
        </p:txBody>
      </p:sp>
      <p:sp>
        <p:nvSpPr>
          <p:cNvPr id="85" name="Text Placeholder 9"/>
          <p:cNvSpPr/>
          <p:nvPr>
            <p:ph type="body" idx="22"/>
          </p:nvPr>
        </p:nvSpPr>
        <p:spPr>
          <a:xfrm>
            <a:off x="610099" y="1422178"/>
            <a:ext cx="10971802" cy="4908810"/>
          </a:xfrm>
          <a:prstGeom prst="rect">
            <a:avLst/>
          </a:prstGeom>
        </p:spPr>
        <p:txBody>
          <a:bodyPr lIns="0" tIns="0" rIns="0" bIns="0">
            <a:normAutofit fontScale="100000" lnSpcReduction="0"/>
          </a:bodyPr>
          <a:lstStyle/>
          <a:p>
            <a:pPr marL="0" indent="0" defTabSz="12700">
              <a:lnSpc>
                <a:spcPct val="10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Open Sans"/>
                <a:ea typeface="Open Sans"/>
                <a:cs typeface="Open Sans"/>
                <a:sym typeface="Open Sans"/>
              </a:defRPr>
            </a:pPr>
          </a:p>
          <a:p>
            <a:pPr marL="471236" indent="-280736">
              <a:buFontTx/>
              <a:defRPr sz="1700">
                <a:latin typeface="Open Sans"/>
                <a:ea typeface="Open Sans"/>
                <a:cs typeface="Open Sans"/>
                <a:sym typeface="Open Sans"/>
              </a:defRPr>
            </a:pPr>
            <a:r>
              <a:t>Key takeaway 1</a:t>
            </a:r>
          </a:p>
          <a:p>
            <a:pPr marL="471236" indent="-280736">
              <a:buFontTx/>
              <a:defRPr sz="1700">
                <a:latin typeface="Open Sans"/>
                <a:ea typeface="Open Sans"/>
                <a:cs typeface="Open Sans"/>
                <a:sym typeface="Open Sans"/>
              </a:defRPr>
            </a:pPr>
            <a:r>
              <a:t>Key takeaway 2</a:t>
            </a:r>
          </a:p>
          <a:p>
            <a:pPr marL="471236" indent="-280736">
              <a:buFontTx/>
              <a:defRPr sz="1700">
                <a:latin typeface="Open Sans"/>
                <a:ea typeface="Open Sans"/>
                <a:cs typeface="Open Sans"/>
                <a:sym typeface="Open Sans"/>
              </a:defRPr>
            </a:pPr>
            <a:r>
              <a:t>Key takeaway 3</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1pPr>
      <a:lvl2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2pPr>
      <a:lvl3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3pPr>
      <a:lvl4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4pPr>
      <a:lvl5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5pPr>
      <a:lvl6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6pPr>
      <a:lvl7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7pPr>
      <a:lvl8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8pPr>
      <a:lvl9pPr marL="0" marR="0" indent="0" algn="l" defTabSz="914377" rtl="0" latinLnBrk="0">
        <a:lnSpc>
          <a:spcPct val="90000"/>
        </a:lnSpc>
        <a:spcBef>
          <a:spcPts val="0"/>
        </a:spcBef>
        <a:spcAft>
          <a:spcPts val="0"/>
        </a:spcAft>
        <a:buClrTx/>
        <a:buSzTx/>
        <a:buFontTx/>
        <a:buNone/>
        <a:tabLst/>
        <a:defRPr b="0" baseline="0" cap="none" i="0" spc="0" strike="noStrike" sz="4400" u="none">
          <a:solidFill>
            <a:srgbClr val="161616"/>
          </a:solidFill>
          <a:uFillTx/>
          <a:latin typeface="Calibri Light"/>
          <a:ea typeface="Calibri Light"/>
          <a:cs typeface="Calibri Light"/>
          <a:sym typeface="Calibri Light"/>
        </a:defRPr>
      </a:lvl9pPr>
    </p:titleStyle>
    <p:bodyStyle>
      <a:lvl1pPr marL="228593" marR="0" indent="-228593"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1pPr>
      <a:lvl2pPr marL="723881" marR="0" indent="-266692"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2pPr>
      <a:lvl3pPr marL="1234408" marR="0" indent="-320031"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3pPr>
      <a:lvl4pPr marL="1727156" marR="0" indent="-355590"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4pPr>
      <a:lvl5pPr marL="2184345" marR="0" indent="-355590"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5pPr>
      <a:lvl6pPr marL="2641533" marR="0" indent="-355590"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6pPr>
      <a:lvl7pPr marL="3098722" marR="0" indent="-355590"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7pPr>
      <a:lvl8pPr marL="3555910" marR="0" indent="-355590"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8pPr>
      <a:lvl9pPr marL="4013099" marR="0" indent="-355590" algn="l" defTabSz="914377" rtl="0" latinLnBrk="0">
        <a:lnSpc>
          <a:spcPct val="90000"/>
        </a:lnSpc>
        <a:spcBef>
          <a:spcPts val="1000"/>
        </a:spcBef>
        <a:spcAft>
          <a:spcPts val="0"/>
        </a:spcAft>
        <a:buClrTx/>
        <a:buSzPct val="100000"/>
        <a:buFont typeface="Arial"/>
        <a:buChar char="•"/>
        <a:tabLst/>
        <a:defRPr b="0" baseline="0" cap="none" i="0" spc="0" strike="noStrike" sz="2800" u="none">
          <a:solidFill>
            <a:srgbClr val="161616"/>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CONCLUSION"/>
          <p:cNvSpPr txBox="1"/>
          <p:nvPr>
            <p:ph type="body" idx="21"/>
          </p:nvPr>
        </p:nvSpPr>
        <p:spPr>
          <a:prstGeom prst="rect">
            <a:avLst/>
          </a:prstGeom>
        </p:spPr>
        <p:txBody>
          <a:bodyPr/>
          <a:lstStyle/>
          <a:p>
            <a:pPr/>
            <a:r>
              <a:t>CONCLUSION</a:t>
            </a:r>
          </a:p>
        </p:txBody>
      </p:sp>
      <p:sp>
        <p:nvSpPr>
          <p:cNvPr id="135" name="Text Placeholder 9"/>
          <p:cNvSpPr/>
          <p:nvPr>
            <p:ph type="body" idx="22"/>
          </p:nvPr>
        </p:nvSpPr>
        <p:spPr>
          <a:prstGeom prst="rect">
            <a:avLst/>
          </a:prstGeom>
        </p:spPr>
        <p:txBody>
          <a:bodyPr/>
          <a:lstStyle/>
          <a:p>
            <a:pPr marL="0" indent="0" defTabSz="12700">
              <a:lnSpc>
                <a:spcPct val="10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Open Sans"/>
                <a:ea typeface="Open Sans"/>
                <a:cs typeface="Open Sans"/>
                <a:sym typeface="Open Sans"/>
              </a:defRPr>
            </a:pPr>
          </a:p>
          <a:p>
            <a:pPr marL="471236" indent="-280736">
              <a:buFontTx/>
              <a:defRPr sz="1700">
                <a:latin typeface="Open Sans"/>
                <a:ea typeface="Open Sans"/>
                <a:cs typeface="Open Sans"/>
                <a:sym typeface="Open Sans"/>
              </a:defRPr>
            </a:pPr>
            <a:r>
              <a:t>Key takeaway 1</a:t>
            </a:r>
          </a:p>
          <a:p>
            <a:pPr marL="471236" indent="-280736">
              <a:buFontTx/>
              <a:defRPr sz="1700">
                <a:latin typeface="Open Sans"/>
                <a:ea typeface="Open Sans"/>
                <a:cs typeface="Open Sans"/>
                <a:sym typeface="Open Sans"/>
              </a:defRPr>
            </a:pPr>
            <a:r>
              <a:t>Key takeaway 2</a:t>
            </a:r>
          </a:p>
          <a:p>
            <a:pPr marL="471236" indent="-280736">
              <a:buFontTx/>
              <a:defRPr sz="1700">
                <a:latin typeface="Open Sans"/>
                <a:ea typeface="Open Sans"/>
                <a:cs typeface="Open Sans"/>
                <a:sym typeface="Open Sans"/>
              </a:defRPr>
            </a:pPr>
            <a:r>
              <a:t>Key takeaway 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HANK YOU"/>
          <p:cNvSpPr txBox="1"/>
          <p:nvPr>
            <p:ph type="body" idx="21"/>
          </p:nvPr>
        </p:nvSpPr>
        <p:spPr>
          <a:prstGeom prst="rect">
            <a:avLst/>
          </a:prstGeom>
        </p:spPr>
        <p:txBody>
          <a:bodyPr/>
          <a:lstStyle/>
          <a:p>
            <a:pPr/>
            <a:r>
              <a:t>THANK YOU</a:t>
            </a:r>
          </a:p>
        </p:txBody>
      </p:sp>
      <p:sp>
        <p:nvSpPr>
          <p:cNvPr id="138" name="QUESTIONS?"/>
          <p:cNvSpPr txBox="1"/>
          <p:nvPr>
            <p:ph type="body" idx="22"/>
          </p:nvPr>
        </p:nvSpPr>
        <p:spPr>
          <a:prstGeom prst="rect">
            <a:avLst/>
          </a:prstGeom>
        </p:spPr>
        <p:txBody>
          <a:bodyPr/>
          <a:lstStyle/>
          <a:p>
            <a:pPr/>
            <a:r>
              <a:t>QUESTIONS?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CLICK HERE TO ADD PRESENTATION TITLE"/>
          <p:cNvSpPr txBox="1"/>
          <p:nvPr>
            <p:ph type="title"/>
          </p:nvPr>
        </p:nvSpPr>
        <p:spPr>
          <a:prstGeom prst="rect">
            <a:avLst/>
          </a:prstGeom>
        </p:spPr>
        <p:txBody>
          <a:bodyPr/>
          <a:lstStyle/>
          <a:p>
            <a:pPr/>
          </a:p>
        </p:txBody>
      </p:sp>
      <p:sp>
        <p:nvSpPr>
          <p:cNvPr id="106" name="CLICK HERE TO ADD SPEAKER NAME"/>
          <p:cNvSpPr txBox="1"/>
          <p:nvPr>
            <p:ph type="body" idx="2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ext Placeholder 9"/>
          <p:cNvSpPr/>
          <p:nvPr>
            <p:ph type="body" idx="21"/>
          </p:nvPr>
        </p:nvSpPr>
        <p:spPr>
          <a:prstGeom prst="rect">
            <a:avLst/>
          </a:prstGeom>
        </p:spPr>
        <p:txBody>
          <a:bodyPr/>
          <a:lstStyle/>
          <a:p>
            <a:pPr marL="0" indent="0" defTabSz="12700">
              <a:lnSpc>
                <a:spcPct val="10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Open Sans"/>
                <a:ea typeface="Open Sans"/>
                <a:cs typeface="Open Sans"/>
                <a:sym typeface="Open Sans"/>
              </a:defRPr>
            </a:pPr>
            <a:r>
              <a:t>At the conclusion of this session, the learner will be able to:</a:t>
            </a:r>
          </a:p>
          <a:p>
            <a:pPr marL="0" indent="0" defTabSz="12700">
              <a:lnSpc>
                <a:spcPct val="10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Open Sans"/>
                <a:ea typeface="Open Sans"/>
                <a:cs typeface="Open Sans"/>
                <a:sym typeface="Open Sans"/>
              </a:defRPr>
            </a:pPr>
          </a:p>
        </p:txBody>
      </p:sp>
      <p:sp>
        <p:nvSpPr>
          <p:cNvPr id="109" name="LEARNING OBJECTIVES"/>
          <p:cNvSpPr txBox="1"/>
          <p:nvPr>
            <p:ph type="body" idx="22"/>
          </p:nvPr>
        </p:nvSpPr>
        <p:spPr>
          <a:prstGeom prst="rect">
            <a:avLst/>
          </a:prstGeom>
        </p:spPr>
        <p:txBody>
          <a:bodyPr/>
          <a:lstStyle/>
          <a:p>
            <a:pPr/>
            <a:r>
              <a:t>LEARNING OBJECTIVES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ext Placeholder 9"/>
          <p:cNvSpPr/>
          <p:nvPr>
            <p:ph type="body" idx="21"/>
          </p:nvPr>
        </p:nvSpPr>
        <p:spPr>
          <a:prstGeom prst="rect">
            <a:avLst/>
          </a:prstGeom>
        </p:spPr>
        <p:txBody>
          <a:bodyPr/>
          <a:lstStyle/>
          <a:p>
            <a:pPr/>
          </a:p>
        </p:txBody>
      </p:sp>
      <p:sp>
        <p:nvSpPr>
          <p:cNvPr id="112" name="Text Placeholder 9"/>
          <p:cNvSpPr/>
          <p:nvPr>
            <p:ph type="body" idx="22"/>
          </p:nvPr>
        </p:nvSpPr>
        <p:spPr>
          <a:prstGeom prst="rect">
            <a:avLst/>
          </a:prstGeom>
        </p:spPr>
        <p:txBody>
          <a:bodyPr/>
          <a:lstStyle/>
          <a:p>
            <a:pPr/>
          </a:p>
        </p:txBody>
      </p:sp>
      <p:sp>
        <p:nvSpPr>
          <p:cNvPr id="113" name="Text Placeholder 9"/>
          <p:cNvSpPr/>
          <p:nvPr>
            <p:ph type="body" idx="23"/>
          </p:nvPr>
        </p:nvSpPr>
        <p:spPr>
          <a:prstGeom prst="rect">
            <a:avLst/>
          </a:prstGeom>
        </p:spPr>
        <p:txBody>
          <a:bodyPr/>
          <a:lstStyle/>
          <a:p>
            <a:pPr/>
          </a:p>
        </p:txBody>
      </p:sp>
      <p:sp>
        <p:nvSpPr>
          <p:cNvPr id="114" name="SLIDE TITLE"/>
          <p:cNvSpPr txBox="1"/>
          <p:nvPr>
            <p:ph type="body" idx="24"/>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 Placeholder 9"/>
          <p:cNvSpPr/>
          <p:nvPr>
            <p:ph type="body" idx="21"/>
          </p:nvPr>
        </p:nvSpPr>
        <p:spPr>
          <a:prstGeom prst="rect">
            <a:avLst/>
          </a:prstGeom>
        </p:spPr>
        <p:txBody>
          <a:bodyPr/>
          <a:lstStyle/>
          <a:p>
            <a:pPr/>
          </a:p>
        </p:txBody>
      </p:sp>
      <p:sp>
        <p:nvSpPr>
          <p:cNvPr id="117" name="SLIDE TITLE"/>
          <p:cNvSpPr txBox="1"/>
          <p:nvPr>
            <p:ph type="body" idx="22"/>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ext Placeholder 9"/>
          <p:cNvSpPr/>
          <p:nvPr>
            <p:ph type="body" idx="21"/>
          </p:nvPr>
        </p:nvSpPr>
        <p:spPr>
          <a:prstGeom prst="rect">
            <a:avLst/>
          </a:prstGeom>
        </p:spPr>
        <p:txBody>
          <a:bodyPr/>
          <a:lstStyle/>
          <a:p>
            <a:pPr/>
          </a:p>
        </p:txBody>
      </p:sp>
      <p:sp>
        <p:nvSpPr>
          <p:cNvPr id="120" name="Text Placeholder 9"/>
          <p:cNvSpPr/>
          <p:nvPr>
            <p:ph type="body" idx="22"/>
          </p:nvPr>
        </p:nvSpPr>
        <p:spPr>
          <a:prstGeom prst="rect">
            <a:avLst/>
          </a:prstGeom>
        </p:spPr>
        <p:txBody>
          <a:bodyPr/>
          <a:lstStyle/>
          <a:p>
            <a:pPr/>
          </a:p>
        </p:txBody>
      </p:sp>
      <p:sp>
        <p:nvSpPr>
          <p:cNvPr id="121" name="SLIDE TITLE"/>
          <p:cNvSpPr txBox="1"/>
          <p:nvPr>
            <p:ph type="body" idx="23"/>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ext Placeholder 9"/>
          <p:cNvSpPr/>
          <p:nvPr>
            <p:ph type="body" idx="21"/>
          </p:nvPr>
        </p:nvSpPr>
        <p:spPr>
          <a:prstGeom prst="rect">
            <a:avLst/>
          </a:prstGeom>
        </p:spPr>
        <p:txBody>
          <a:bodyPr/>
          <a:lstStyle/>
          <a:p>
            <a:pPr/>
          </a:p>
        </p:txBody>
      </p:sp>
      <p:sp>
        <p:nvSpPr>
          <p:cNvPr id="124" name="Text Placeholder 9"/>
          <p:cNvSpPr/>
          <p:nvPr>
            <p:ph type="body" idx="22"/>
          </p:nvPr>
        </p:nvSpPr>
        <p:spPr>
          <a:prstGeom prst="rect">
            <a:avLst/>
          </a:prstGeom>
        </p:spPr>
        <p:txBody>
          <a:bodyPr/>
          <a:lstStyle/>
          <a:p>
            <a:pPr/>
          </a:p>
        </p:txBody>
      </p:sp>
      <p:sp>
        <p:nvSpPr>
          <p:cNvPr id="125" name="Text Placeholder 9"/>
          <p:cNvSpPr/>
          <p:nvPr>
            <p:ph type="body" idx="23"/>
          </p:nvPr>
        </p:nvSpPr>
        <p:spPr>
          <a:prstGeom prst="rect">
            <a:avLst/>
          </a:prstGeom>
        </p:spPr>
        <p:txBody>
          <a:bodyPr/>
          <a:lstStyle/>
          <a:p>
            <a:pPr/>
          </a:p>
        </p:txBody>
      </p:sp>
      <p:sp>
        <p:nvSpPr>
          <p:cNvPr id="126" name="SLIDE TITLE"/>
          <p:cNvSpPr txBox="1"/>
          <p:nvPr>
            <p:ph type="body" idx="24"/>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Picture Placeholder 1" descr="Picture Placeholder 1"/>
          <p:cNvPicPr>
            <a:picLocks noChangeAspect="1"/>
          </p:cNvPicPr>
          <p:nvPr>
            <p:ph type="pic" idx="21"/>
          </p:nvPr>
        </p:nvPicPr>
        <p:blipFill>
          <a:blip r:embed="rId2">
            <a:extLst/>
          </a:blip>
          <a:stretch>
            <a:fillRect/>
          </a:stretch>
        </p:blipFill>
        <p:spPr>
          <a:prstGeom prst="rect">
            <a:avLst/>
          </a:prstGeom>
        </p:spPr>
      </p:pic>
      <p:sp>
        <p:nvSpPr>
          <p:cNvPr id="129" name="SLIDE TITLE"/>
          <p:cNvSpPr txBox="1"/>
          <p:nvPr>
            <p:ph type="body" idx="22"/>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Placeholder 1" descr="Picture Placeholder 1"/>
          <p:cNvPicPr>
            <a:picLocks noChangeAspect="1"/>
          </p:cNvPicPr>
          <p:nvPr>
            <p:ph type="pic" idx="21"/>
          </p:nvPr>
        </p:nvPicPr>
        <p:blipFill>
          <a:blip r:embed="rId2">
            <a:extLst/>
          </a:blip>
          <a:stretch>
            <a:fillRect/>
          </a:stretch>
        </p:blipFill>
        <p:spPr>
          <a:prstGeom prst="rect">
            <a:avLst/>
          </a:prstGeom>
        </p:spPr>
      </p:pic>
      <p:sp>
        <p:nvSpPr>
          <p:cNvPr id="132" name="CLICK HERE TO ADD SLIDE TITLE"/>
          <p:cNvSpPr txBox="1"/>
          <p:nvPr>
            <p:ph type="body" idx="22"/>
          </p:nvPr>
        </p:nvSpPr>
        <p:spPr>
          <a:prstGeom prst="rect">
            <a:avLst/>
          </a:prstGeom>
        </p:spPr>
        <p:txBody>
          <a:bodyP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161616"/>
      </a:dk1>
      <a:lt1>
        <a:srgbClr val="F2F0E7"/>
      </a:lt1>
      <a:dk2>
        <a:srgbClr val="A7A7A7"/>
      </a:dk2>
      <a:lt2>
        <a:srgbClr val="535353"/>
      </a:lt2>
      <a:accent1>
        <a:srgbClr val="C52A29"/>
      </a:accent1>
      <a:accent2>
        <a:srgbClr val="FF3637"/>
      </a:accent2>
      <a:accent3>
        <a:srgbClr val="69BD44"/>
      </a:accent3>
      <a:accent4>
        <a:srgbClr val="41752B"/>
      </a:accent4>
      <a:accent5>
        <a:srgbClr val="474A54"/>
      </a:accent5>
      <a:accent6>
        <a:srgbClr val="A8ABAC"/>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E4E3"/>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377" rtl="0" fontAlgn="auto" latinLnBrk="0" hangingPunct="0">
          <a:lnSpc>
            <a:spcPct val="120000"/>
          </a:lnSpc>
          <a:spcBef>
            <a:spcPts val="1000"/>
          </a:spcBef>
          <a:spcAft>
            <a:spcPts val="0"/>
          </a:spcAft>
          <a:buClrTx/>
          <a:buSzTx/>
          <a:buFontTx/>
          <a:buNone/>
          <a:tabLst/>
          <a:defRPr b="0" baseline="0" cap="none" i="0" spc="0" strike="noStrike" sz="1400" u="none" kumimoji="0" normalizeH="0">
            <a:ln>
              <a:noFill/>
            </a:ln>
            <a:solidFill>
              <a:srgbClr val="393939"/>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161616"/>
      </a:dk1>
      <a:lt1>
        <a:srgbClr val="FFFFFF"/>
      </a:lt1>
      <a:dk2>
        <a:srgbClr val="A7A7A7"/>
      </a:dk2>
      <a:lt2>
        <a:srgbClr val="535353"/>
      </a:lt2>
      <a:accent1>
        <a:srgbClr val="C52A29"/>
      </a:accent1>
      <a:accent2>
        <a:srgbClr val="FF3637"/>
      </a:accent2>
      <a:accent3>
        <a:srgbClr val="69BD44"/>
      </a:accent3>
      <a:accent4>
        <a:srgbClr val="41752B"/>
      </a:accent4>
      <a:accent5>
        <a:srgbClr val="474A54"/>
      </a:accent5>
      <a:accent6>
        <a:srgbClr val="A8ABAC"/>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E4E3"/>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377" rtl="0" fontAlgn="auto" latinLnBrk="0" hangingPunct="0">
          <a:lnSpc>
            <a:spcPct val="120000"/>
          </a:lnSpc>
          <a:spcBef>
            <a:spcPts val="1000"/>
          </a:spcBef>
          <a:spcAft>
            <a:spcPts val="0"/>
          </a:spcAft>
          <a:buClrTx/>
          <a:buSzTx/>
          <a:buFontTx/>
          <a:buNone/>
          <a:tabLst/>
          <a:defRPr b="0" baseline="0" cap="none" i="0" spc="0" strike="noStrike" sz="1400" u="none" kumimoji="0" normalizeH="0">
            <a:ln>
              <a:noFill/>
            </a:ln>
            <a:solidFill>
              <a:srgbClr val="393939"/>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16161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